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16"/>
  </p:notesMasterIdLst>
  <p:handoutMasterIdLst>
    <p:handoutMasterId r:id="rId17"/>
  </p:handoutMasterIdLst>
  <p:sldIdLst>
    <p:sldId id="256" r:id="rId12"/>
    <p:sldId id="257" r:id="rId13"/>
    <p:sldId id="259" r:id="rId14"/>
    <p:sldId id="258" r:id="rId15"/>
  </p:sldIdLst>
  <p:sldSz cx="39847838" cy="22413913"/>
  <p:notesSz cx="9925050" cy="14357350"/>
  <p:custShowLst>
    <p:custShow name="Custom Show 1" id="0">
      <p:sldLst>
        <p:sld r:id="rId12"/>
        <p:sld r:id="rId13"/>
        <p:sld r:id="rId14"/>
        <p:sld r:id="rId15"/>
      </p:sldLst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59">
          <p15:clr>
            <a:srgbClr val="A4A3A4"/>
          </p15:clr>
        </p15:guide>
        <p15:guide id="2" pos="125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/>
    <p:restoredTop sz="94704"/>
  </p:normalViewPr>
  <p:slideViewPr>
    <p:cSldViewPr snapToGrid="0" snapToObjects="1">
      <p:cViewPr>
        <p:scale>
          <a:sx n="20" d="100"/>
          <a:sy n="20" d="100"/>
        </p:scale>
        <p:origin x="1026" y="192"/>
      </p:cViewPr>
      <p:guideLst>
        <p:guide orient="horz" pos="7059"/>
        <p:guide pos="125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306888" cy="71755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2"/>
                <a:ea typeface="ＭＳ Ｐゴシック" pitchFamily="34"/>
                <a:cs typeface="ＭＳ Ｐゴシック" pitchFamily="34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5618163" y="0"/>
            <a:ext cx="4306887" cy="71755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2"/>
                <a:ea typeface="ＭＳ Ｐゴシック" pitchFamily="34"/>
                <a:cs typeface="ＭＳ Ｐゴシック" pitchFamily="34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3638213"/>
            <a:ext cx="4306888" cy="71755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>
            <a:lvl1pPr eaLnBrk="1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2"/>
                <a:ea typeface="ＭＳ Ｐゴシック" pitchFamily="34"/>
                <a:cs typeface="ＭＳ Ｐゴシック" pitchFamily="34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5618163" y="13638213"/>
            <a:ext cx="4306887" cy="71755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>
            <a:lvl1pPr algn="r" eaLnBrk="1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2"/>
                <a:ea typeface="ＭＳ Ｐゴシック" pitchFamily="34"/>
                <a:cs typeface="ＭＳ Ｐゴシック" pitchFamily="34"/>
              </a:defRPr>
            </a:lvl1pPr>
          </a:lstStyle>
          <a:p>
            <a:pPr>
              <a:defRPr sz="1400"/>
            </a:pPr>
            <a:fld id="{7A3AFB17-921D-5742-82CE-E2A301FDE529}" type="slidenum">
              <a:rPr lang="pt-BR"/>
              <a:pPr>
                <a:defRPr sz="1400"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906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0" y="10906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992188" y="6819900"/>
            <a:ext cx="7940675" cy="645953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pPr lvl="0"/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9353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ts val="450"/>
      </a:spcBef>
      <a:spcAft>
        <a:spcPct val="0"/>
      </a:spcAft>
      <a:tabLst>
        <a:tab pos="0" algn="l"/>
        <a:tab pos="914400" algn="l"/>
        <a:tab pos="1828800" algn="l"/>
        <a:tab pos="2741613" algn="l"/>
        <a:tab pos="3657600" algn="l"/>
        <a:tab pos="4572000" algn="l"/>
        <a:tab pos="5484813" algn="l"/>
        <a:tab pos="6399213" algn="l"/>
        <a:tab pos="7315200" algn="l"/>
        <a:tab pos="8229600" algn="l"/>
        <a:tab pos="9144000" algn="l"/>
        <a:tab pos="10058400" algn="l"/>
      </a:tabLst>
      <a:defRPr lang="pt-BR" sz="1200">
        <a:solidFill>
          <a:srgbClr val="000000"/>
        </a:solidFill>
        <a:highlight>
          <a:scrgbClr r="0" g="0" b="0">
            <a:alpha val="0"/>
          </a:scrgbClr>
        </a:highlight>
        <a:latin typeface="Calibri" pitchFamily="34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7800" y="1090613"/>
            <a:ext cx="9569450" cy="5383212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87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7800" y="1090613"/>
            <a:ext cx="9569450" cy="5383212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02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7800" y="1090613"/>
            <a:ext cx="9569450" cy="5383212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17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7800" y="1090613"/>
            <a:ext cx="9569450" cy="5383212"/>
          </a:xfrm>
          <a:solidFill>
            <a:srgbClr val="729FCF"/>
          </a:solidFill>
          <a:ln w="25400">
            <a:solidFill>
              <a:srgbClr val="3465A4"/>
            </a:solidFill>
            <a:miter lim="800000"/>
            <a:headEnd/>
            <a:tailEnd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58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22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544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B8312-C71E-0A44-9D3C-4A5F5933896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11169-ED38-2B43-A4BB-B18AEB8B178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56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52E5-8677-A448-9DA4-F295E9B56E9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3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CF8B4-5123-9E48-9432-5B575FF32E4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62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52C8-D5ED-9547-9B73-732D72B6616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04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FD484-BB45-814E-B798-09866C17CAB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4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5DA78-0182-6B41-A4D3-088025E74CA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529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81DEF-5DB7-3B49-8E45-85B622291EE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8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F2F0A-8292-7B40-8AD7-FD12606540D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8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C8A02-3A7B-D040-BBC2-498B61C6785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0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423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2E45-B320-CF45-BD2D-45BDEBF0885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A2535-EE93-B24A-B2D5-C36FAAEBEAD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9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93E1-7800-7745-AFD4-7A74DD796D9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90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CC9A-1555-144F-AF5C-5C4DE3C0C32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2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E299F-EFDE-7D43-A859-AE6E5CC7BC9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3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68D4-DAF5-3D4C-92E5-315D4898395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59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43F08-24FD-BF47-8F02-FDF6BDCEBF6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2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4484-D4D2-9A45-9B8A-4430C329D79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758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179F4-4B5C-FC42-A223-E1634DA013C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3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B26D5-9B30-464C-924D-9C1D63140E8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6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92939-871A-0D4A-ADD0-FF46DB7976D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33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B5D01-7A11-FE4B-B980-C893461564DD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733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45CE9-019A-FE4D-BE80-268646C34E3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6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77A10-7AA2-AE4D-B927-785AD8E68F8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31575-F468-5D4B-9F8F-2C18EB6953D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449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3E084-6596-9A4D-B2C1-26B0A28AC4A6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6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1CFE-96D5-314F-A2B2-43B94B3A4A6D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2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2826-5920-EE4C-9602-03C6A8B5932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1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011F-534B-4842-9A78-906F5C9EE43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315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475B-E9DA-5B4E-B9D8-5130B55BA34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7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72F86-BBEF-6241-B8BF-4B792340340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0C771-E592-7242-B5BF-6E1A3221FF5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6EAA-2892-5645-91FE-F9F5B86AF76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D17ED-4C2E-0B4E-99BC-07FB1BDBF5E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5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DAA6E-5E67-3344-AB7C-D815D55B2ED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635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10C72-BE64-BA4F-B795-FD0B934B46E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4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0C271-3C79-FB4E-B6E2-8ECF91A87C0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8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C2738-F270-0C4D-8FD0-0BD90F93650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8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9417-0441-AC4D-9F28-64ABFF379506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17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0A095-4122-BC4F-8DC3-763FACC54A7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3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7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37C2A-06D8-8441-A0B2-91C426837C8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02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2867-8840-2A4B-AF89-0FA30EB2C01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436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DA6E-9CD3-7546-A474-D551BE1E011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5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4121-1F40-1D4E-B77E-754A57783F4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613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4E3FC-5D5A-D246-A9EE-3968E253B77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2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D5F1F-B6A8-8042-96DC-5D677C4CE3F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8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C3CE6-48C6-B74D-B562-52C61E8415E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068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3B6CD-3B05-E845-92FC-6D330C62EC4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72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59B0C-0582-FE42-8353-201C6378EE0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4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C60E-0287-0341-AD35-67FB1FBAFED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2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3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FD156-20F4-7D48-9633-A1C87A632CA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0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DD1FE-825D-734B-A6AB-843EF971512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11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2B75-57A4-2345-AB8E-F67368767B79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24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9E08F-9FE1-7543-8BCA-A155A9FA9DE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6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56EE4-04C2-084F-B473-EC5B3AD3B6B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8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9663-4366-1747-9E40-97335FD144D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326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A0AB4-1B07-514A-9734-0EB4F640C65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9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8D44F-520D-7F42-99DD-90826B71828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8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77CF-43A5-AB4B-96DF-66B7D3996C16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34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4A650-E3FA-1546-8DDD-F300257184C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3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3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745C6-35E4-EC4B-94A8-79B0A99219A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50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AA105-CEDA-E149-B61F-47C35F0386E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7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1A61B-61B3-6A4D-A1E5-79D711CBB18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5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CA7EF-3F4F-1D49-98AC-D2E74708A91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726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0CA6D-7B84-7A41-9B9C-2DD65E7EB47D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8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85A35-47BA-224B-B135-DB1692A469F9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24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69961-D46A-9146-81EB-2BEDAE9F990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62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BE70-38A4-8248-AB8E-F4AB8D91FEC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7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916C-040F-8A4D-BFDC-8D38A18522A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9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13E76-A87C-0748-914E-89ADFACC4B1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2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3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C011A-228D-8D4A-BEAC-12AE7BA06D7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35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D05D-4850-8041-B9AC-EA4A08D74F6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838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5E844-592E-8345-8721-26208A3F8D8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1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2CEB-136B-AF44-BC66-6501AF42E8B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4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34A5F-4D4A-E04A-8891-4B43176C0D5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0A9A4-83B6-E148-91EE-D6D18CF93BC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1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7FDD-75EB-4442-9635-64305B1C5B6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3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B474-89AD-D548-96DC-5CEEFB79944B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99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2D71-A8CB-6647-914F-2C7E3A31B1E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8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C50A6-C919-144C-AC7B-AE4ED8C82E0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50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29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3452B-5A6B-FE40-8FA8-A1B9DB2182A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8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2B24D-553B-784A-B47A-2049EA02D0A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948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AEF9C-3233-2049-9BA2-BFC2EC03C76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9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A27AC-8176-EA47-BD02-4F9BF62C22B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77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64BE-A7A5-3546-AF61-E9A679E2457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6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46B17-5BD6-D74C-9351-9DFDA728EE80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8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FBB69-9E6E-214E-933A-C96678672F75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0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5AEB1-BED1-A942-A0A0-7F0F461837F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99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C5B7C-0698-AF4B-8B93-8C22B92D1A1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7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890B-03D8-8B44-ADFA-70E9660D024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2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68A4B-83E1-2F46-A413-51818312549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54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02297-2123-0340-A792-C0D7CCBAC88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75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6CAF9-E099-854D-AB86-2BF7C93F915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26455-3753-8D4C-A5E7-7804B5FBD6E2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06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0FAE-F53F-BB44-8F87-8972ABFD19C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47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08B9E-24A8-5D48-8219-E45981A3132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58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3A52-AEB8-CB4D-9531-FE6DA9C4A9B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0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FE0DB-EDD3-A045-B5EB-B366774813F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5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5E055-7B0C-EB43-9F9D-03F7031325E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79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1575" y="3668713"/>
            <a:ext cx="29884688" cy="78025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1575" y="11772900"/>
            <a:ext cx="29884688" cy="54117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0CA5-B302-5948-977C-16D4C71BB90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8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36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1DB9-ECF5-AE4C-8C7A-1343B01EDD0D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3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9388" y="5588000"/>
            <a:ext cx="34367787" cy="93233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9388" y="15000288"/>
            <a:ext cx="34367787" cy="490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49C02-F146-3B4B-BA7B-3463B4B11A1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640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2313" y="5229225"/>
            <a:ext cx="17854612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99325" y="5229225"/>
            <a:ext cx="17854613" cy="14792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8232-2C3E-1C41-9F73-058B7B8AAA98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193800"/>
            <a:ext cx="34369375" cy="43322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4788" y="5494338"/>
            <a:ext cx="16857662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4788" y="8186738"/>
            <a:ext cx="16857662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72363" y="5494338"/>
            <a:ext cx="16941800" cy="2692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72363" y="8186738"/>
            <a:ext cx="16941800" cy="12042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623F-F82A-9642-9BE0-F9473604740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4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5959-F13E-1842-BD1B-604472546A2D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6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3071-4CF4-2044-AF03-354FB44A9536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79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6837-FF96-FF40-B32A-FA8CE793BECF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62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4788" y="1493838"/>
            <a:ext cx="12852400" cy="5230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40213" y="3227388"/>
            <a:ext cx="20173950" cy="15928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4788" y="6724650"/>
            <a:ext cx="12852400" cy="124571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5983-509C-6844-8E87-BC341D262187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0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D2D01-392D-6B49-A121-E3C2FFCCEBD3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35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889325" y="896938"/>
            <a:ext cx="8964613" cy="19124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92313" y="896938"/>
            <a:ext cx="26744612" cy="191246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FE673-DB0B-3C45-8378-ECF010C1E45A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65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325080" tIns="162360" rIns="325080" bIns="162360" anchor="t" anchorCtr="0" compatLnSpc="1">
            <a:noAutofit/>
          </a:bodyPr>
          <a:lstStyle>
            <a:lvl1pPr marL="0" marR="0" lvl="0" indent="0" algn="l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pt-BR" sz="6400" b="0" i="0" u="none" strike="noStrike" baseline="0" smtClean="0">
                <a:solidFill>
                  <a:srgbClr val="000000"/>
                </a:solidFill>
                <a:latin typeface="Arial" pitchFamily="2"/>
                <a:ea typeface="ＭＳ Ｐゴシック" pitchFamily="34"/>
                <a:cs typeface="ＭＳ Ｐゴシック" pitchFamily="3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vert="horz" wrap="square" lIns="325080" tIns="162360" rIns="325080" bIns="162360" anchor="t" anchorCtr="0" compatLnSpc="1">
            <a:noAutofit/>
          </a:bodyPr>
          <a:lstStyle>
            <a:lvl1pPr marL="0" marR="0" lvl="0" indent="0" algn="l" rtl="0" eaLnBrk="1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pt-BR" sz="6400" b="0" i="0" u="none" strike="noStrike" baseline="0" smtClean="0">
                <a:solidFill>
                  <a:srgbClr val="000000"/>
                </a:solidFill>
                <a:latin typeface="Arial" pitchFamily="2"/>
                <a:ea typeface="ＭＳ Ｐゴシック" pitchFamily="34"/>
                <a:cs typeface="ＭＳ Ｐゴシック" pitchFamily="34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CD0B8843-6D1B-934C-80FA-2E2D73CF90C3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7B11A246-BB40-0C40-AFB8-4CBEB8A8E088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197A7CC6-BE65-434E-915E-F9A4BAA1F9F9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D925B3B7-8790-B94C-9CDE-346356C5BF60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C945469A-153C-F148-BA6A-A3E148F29B7D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4ACC65FD-97EA-B74B-A678-7E304D96EEE1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921CF09E-FBED-B540-91F8-3CE6BFD130D8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3C13792C-1CC6-B843-8B17-B7101A8B32D8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0D959A14-D784-C544-9C71-4FA98457C93F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992313" y="896938"/>
            <a:ext cx="35861625" cy="373697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ctr" anchorCtr="0" compatLnSpc="1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992313" y="5229225"/>
            <a:ext cx="35861625" cy="14792325"/>
          </a:xfrm>
          <a:prstGeom prst="rect">
            <a:avLst/>
          </a:prstGeom>
          <a:noFill/>
          <a:ln>
            <a:noFill/>
          </a:ln>
        </p:spPr>
        <p:txBody>
          <a:bodyPr vert="horz" lIns="325080" tIns="162360" rIns="325080" bIns="16236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992313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3614400" y="20412075"/>
            <a:ext cx="12615863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28555950" y="20412075"/>
            <a:ext cx="9296400" cy="155575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rtl="0" eaLnBrk="1" fontAlgn="auto" hangingPunct="1">
              <a:spcBef>
                <a:spcPts val="0"/>
              </a:spcBef>
              <a:spcAft>
                <a:spcPts val="0"/>
              </a:spcAft>
              <a:buNone/>
              <a:tabLst/>
              <a:defRPr lang="sv-SE" sz="2400" kern="1200" smtClean="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>
              <a:defRPr/>
            </a:pPr>
            <a:fld id="{139752EE-0B8D-274E-AB24-D984FD1DAFC6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lang="pt-BR" sz="87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tabLst>
          <a:tab pos="0" algn="l"/>
          <a:tab pos="3246438" algn="l"/>
          <a:tab pos="6494463" algn="l"/>
          <a:tab pos="9742488" algn="l"/>
        </a:tabLst>
        <a:defRPr sz="87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algn="l" rtl="0" eaLnBrk="0" fontAlgn="base" hangingPunct="0">
        <a:spcBef>
          <a:spcPts val="1600"/>
        </a:spcBef>
        <a:spcAft>
          <a:spcPct val="0"/>
        </a:spcAft>
        <a:tabLst>
          <a:tab pos="2028825" algn="l"/>
          <a:tab pos="5276850" algn="l"/>
          <a:tab pos="8524875" algn="l"/>
        </a:tabLst>
        <a:defRPr lang="pt-BR" sz="6400" kern="1200">
          <a:solidFill>
            <a:srgbClr val="000000"/>
          </a:solidFill>
          <a:highlight>
            <a:scrgbClr r="0" g="0" b="0">
              <a:alpha val="0"/>
            </a:scrgbClr>
          </a:highlight>
          <a:latin typeface="Arial" pitchFamily="2"/>
          <a:ea typeface="ＭＳ Ｐゴシック" pitchFamily="34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6"/>
          <p:cNvSpPr>
            <a:spLocks/>
          </p:cNvSpPr>
          <p:nvPr/>
        </p:nvSpPr>
        <p:spPr bwMode="auto">
          <a:xfrm>
            <a:off x="20124738" y="4954878"/>
            <a:ext cx="19078575" cy="4968875"/>
          </a:xfrm>
          <a:custGeom>
            <a:avLst/>
            <a:gdLst>
              <a:gd name="T0" fmla="*/ 9540000 w 21600"/>
              <a:gd name="T1" fmla="*/ 0 h 21600"/>
              <a:gd name="T2" fmla="*/ 19080000 w 21600"/>
              <a:gd name="T3" fmla="*/ 2484000 h 21600"/>
              <a:gd name="T4" fmla="*/ 9540000 w 21600"/>
              <a:gd name="T5" fmla="*/ 4968000 h 21600"/>
              <a:gd name="T6" fmla="*/ 0 w 21600"/>
              <a:gd name="T7" fmla="*/ 2484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4339" name="Rectangle 1"/>
          <p:cNvSpPr>
            <a:spLocks/>
          </p:cNvSpPr>
          <p:nvPr/>
        </p:nvSpPr>
        <p:spPr bwMode="auto">
          <a:xfrm>
            <a:off x="576263" y="258763"/>
            <a:ext cx="38609587" cy="4362450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2181780 h 21600"/>
              <a:gd name="T4" fmla="*/ 19305000 w 21600"/>
              <a:gd name="T5" fmla="*/ 4363559 h 21600"/>
              <a:gd name="T6" fmla="*/ 0 w 21600"/>
              <a:gd name="T7" fmla="*/ 21817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71280" tIns="35640" rIns="71280" bIns="35640"/>
          <a:lstStyle/>
          <a:p>
            <a:endParaRPr lang="en-US" dirty="0"/>
          </a:p>
        </p:txBody>
      </p:sp>
      <p:sp>
        <p:nvSpPr>
          <p:cNvPr id="14340" name="Rectangle 35"/>
          <p:cNvSpPr>
            <a:spLocks/>
          </p:cNvSpPr>
          <p:nvPr/>
        </p:nvSpPr>
        <p:spPr bwMode="auto">
          <a:xfrm>
            <a:off x="612775" y="10080625"/>
            <a:ext cx="38590538" cy="9893300"/>
          </a:xfrm>
          <a:custGeom>
            <a:avLst/>
            <a:gdLst>
              <a:gd name="T0" fmla="*/ 19296000 w 21600"/>
              <a:gd name="T1" fmla="*/ 0 h 21600"/>
              <a:gd name="T2" fmla="*/ 38592000 w 21600"/>
              <a:gd name="T3" fmla="*/ 4946580 h 21600"/>
              <a:gd name="T4" fmla="*/ 19296000 w 21600"/>
              <a:gd name="T5" fmla="*/ 9893160 h 21600"/>
              <a:gd name="T6" fmla="*/ 0 w 21600"/>
              <a:gd name="T7" fmla="*/ 4946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4341" name="Rectangle 36"/>
          <p:cNvSpPr>
            <a:spLocks/>
          </p:cNvSpPr>
          <p:nvPr/>
        </p:nvSpPr>
        <p:spPr bwMode="auto">
          <a:xfrm>
            <a:off x="576263" y="4895850"/>
            <a:ext cx="19080162" cy="4968875"/>
          </a:xfrm>
          <a:custGeom>
            <a:avLst/>
            <a:gdLst>
              <a:gd name="T0" fmla="*/ 9540000 w 21600"/>
              <a:gd name="T1" fmla="*/ 0 h 21600"/>
              <a:gd name="T2" fmla="*/ 19080000 w 21600"/>
              <a:gd name="T3" fmla="*/ 2484000 h 21600"/>
              <a:gd name="T4" fmla="*/ 9540000 w 21600"/>
              <a:gd name="T5" fmla="*/ 4968000 h 21600"/>
              <a:gd name="T6" fmla="*/ 0 w 21600"/>
              <a:gd name="T7" fmla="*/ 2484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4342" name="Rectangle 38"/>
          <p:cNvSpPr>
            <a:spLocks/>
          </p:cNvSpPr>
          <p:nvPr/>
        </p:nvSpPr>
        <p:spPr bwMode="auto">
          <a:xfrm>
            <a:off x="642938" y="20278725"/>
            <a:ext cx="38609587" cy="225425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113040 h 21600"/>
              <a:gd name="T4" fmla="*/ 19305000 w 21600"/>
              <a:gd name="T5" fmla="*/ 226080 h 21600"/>
              <a:gd name="T6" fmla="*/ 0 w 21600"/>
              <a:gd name="T7" fmla="*/ 1130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4343" name="Rectangle 5"/>
          <p:cNvSpPr>
            <a:spLocks/>
          </p:cNvSpPr>
          <p:nvPr/>
        </p:nvSpPr>
        <p:spPr bwMode="auto">
          <a:xfrm>
            <a:off x="1098550" y="538163"/>
            <a:ext cx="37152263" cy="2846387"/>
          </a:xfrm>
          <a:custGeom>
            <a:avLst/>
            <a:gdLst>
              <a:gd name="T0" fmla="*/ 18576360 w 21600"/>
              <a:gd name="T1" fmla="*/ 0 h 21600"/>
              <a:gd name="T2" fmla="*/ 37152720 w 21600"/>
              <a:gd name="T3" fmla="*/ 1423260 h 21600"/>
              <a:gd name="T4" fmla="*/ 18576360 w 21600"/>
              <a:gd name="T5" fmla="*/ 2846520 h 21600"/>
              <a:gd name="T6" fmla="*/ 0 w 21600"/>
              <a:gd name="T7" fmla="*/ 142326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60" tIns="42480" rIns="84960" bIns="42480"/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TÍTULO DO TRABALHO. (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72)</a:t>
            </a:r>
          </a:p>
        </p:txBody>
      </p:sp>
      <p:sp>
        <p:nvSpPr>
          <p:cNvPr id="14344" name="Text Box 6"/>
          <p:cNvSpPr>
            <a:spLocks/>
          </p:cNvSpPr>
          <p:nvPr/>
        </p:nvSpPr>
        <p:spPr bwMode="auto">
          <a:xfrm>
            <a:off x="1620838" y="3455988"/>
            <a:ext cx="36539487" cy="690562"/>
          </a:xfrm>
          <a:custGeom>
            <a:avLst/>
            <a:gdLst>
              <a:gd name="T0" fmla="*/ 18269280 w 21600"/>
              <a:gd name="T1" fmla="*/ 0 h 21600"/>
              <a:gd name="T2" fmla="*/ 36538560 w 21600"/>
              <a:gd name="T3" fmla="*/ 345420 h 21600"/>
              <a:gd name="T4" fmla="*/ 18269280 w 21600"/>
              <a:gd name="T5" fmla="*/ 690839 h 21600"/>
              <a:gd name="T6" fmla="*/ 0 w 21600"/>
              <a:gd name="T7" fmla="*/ 34542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167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Nome e </a:t>
            </a:r>
            <a:r>
              <a:rPr lang="sv-SE" altLang="en-US" sz="30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sobrenome</a:t>
            </a:r>
            <a:r>
              <a:rPr lang="sv-SE" altLang="en-US" sz="3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30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autores</a:t>
            </a:r>
            <a:r>
              <a:rPr lang="sv-SE" altLang="en-US" sz="3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(</a:t>
            </a:r>
            <a:r>
              <a:rPr lang="sv-SE" altLang="en-US" sz="30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3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30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3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28)</a:t>
            </a:r>
          </a:p>
        </p:txBody>
      </p:sp>
      <p:sp>
        <p:nvSpPr>
          <p:cNvPr id="14345" name="Text Box 8"/>
          <p:cNvSpPr>
            <a:spLocks/>
          </p:cNvSpPr>
          <p:nvPr/>
        </p:nvSpPr>
        <p:spPr bwMode="auto">
          <a:xfrm>
            <a:off x="1360488" y="5356225"/>
            <a:ext cx="17575212" cy="2594048"/>
          </a:xfrm>
          <a:custGeom>
            <a:avLst/>
            <a:gdLst>
              <a:gd name="T0" fmla="*/ 8788140 w 21600"/>
              <a:gd name="T1" fmla="*/ 0 h 21600"/>
              <a:gd name="T2" fmla="*/ 17576280 w 21600"/>
              <a:gd name="T3" fmla="*/ 1619280 h 21600"/>
              <a:gd name="T4" fmla="*/ 8788140 w 21600"/>
              <a:gd name="T5" fmla="*/ 3238560 h 21600"/>
              <a:gd name="T6" fmla="*/ 0 w 21600"/>
              <a:gd name="T7" fmla="*/ 16192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3348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endParaRPr lang="sv-SE" altLang="en-US" sz="44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4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Resumo</a:t>
            </a:r>
            <a:r>
              <a:rPr lang="sv-SE" altLang="en-US" sz="44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(</a:t>
            </a:r>
            <a:r>
              <a:rPr lang="sv-SE" altLang="en-US" sz="4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44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4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44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44, </a:t>
            </a:r>
            <a:r>
              <a:rPr lang="sv-SE" altLang="en-US" sz="4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estilo</a:t>
            </a:r>
            <a:r>
              <a:rPr lang="sv-SE" altLang="en-US" sz="44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sv-SE" altLang="en-US" sz="4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negrito</a:t>
            </a:r>
            <a:r>
              <a:rPr lang="sv-SE" altLang="en-US" sz="44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)</a:t>
            </a:r>
          </a:p>
          <a:p>
            <a:pPr eaLnBrk="1" hangingPunct="1"/>
            <a:endParaRPr lang="sv-SE" altLang="en-US" sz="40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36 para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escrever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o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corpo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texto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do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resumo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,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estilo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regular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)</a:t>
            </a:r>
          </a:p>
        </p:txBody>
      </p:sp>
      <p:sp>
        <p:nvSpPr>
          <p:cNvPr id="14346" name="Text Box 18"/>
          <p:cNvSpPr>
            <a:spLocks/>
          </p:cNvSpPr>
          <p:nvPr/>
        </p:nvSpPr>
        <p:spPr bwMode="auto">
          <a:xfrm>
            <a:off x="1323975" y="10567988"/>
            <a:ext cx="18295938" cy="2417762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Introdução</a:t>
            </a:r>
          </a:p>
          <a:p>
            <a:pPr eaLnBrk="1" hangingPunct="1"/>
            <a:endParaRPr lang="sv-SE" altLang="en-US" sz="40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 de fonte 36 para escrever o corpo do texto da introdução, estilo regular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347" name="Rectangle 22"/>
          <p:cNvSpPr>
            <a:spLocks/>
          </p:cNvSpPr>
          <p:nvPr/>
        </p:nvSpPr>
        <p:spPr bwMode="auto">
          <a:xfrm>
            <a:off x="21715413" y="10639425"/>
            <a:ext cx="15155862" cy="892175"/>
          </a:xfrm>
          <a:custGeom>
            <a:avLst/>
            <a:gdLst>
              <a:gd name="T0" fmla="*/ 7578180 w 21600"/>
              <a:gd name="T1" fmla="*/ 0 h 21600"/>
              <a:gd name="T2" fmla="*/ 15156360 w 21600"/>
              <a:gd name="T3" fmla="*/ 445500 h 21600"/>
              <a:gd name="T4" fmla="*/ 7578180 w 21600"/>
              <a:gd name="T5" fmla="*/ 890999 h 21600"/>
              <a:gd name="T6" fmla="*/ 0 w 21600"/>
              <a:gd name="T7" fmla="*/ 4455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66680" tIns="166680" rIns="166680" bIns="166680"/>
          <a:lstStyle/>
          <a:p>
            <a:endParaRPr lang="en-US"/>
          </a:p>
        </p:txBody>
      </p:sp>
      <p:sp>
        <p:nvSpPr>
          <p:cNvPr id="14348" name="Text Box 34"/>
          <p:cNvSpPr>
            <a:spLocks/>
          </p:cNvSpPr>
          <p:nvPr/>
        </p:nvSpPr>
        <p:spPr bwMode="auto">
          <a:xfrm>
            <a:off x="21159788" y="17903825"/>
            <a:ext cx="13484225" cy="987425"/>
          </a:xfrm>
          <a:custGeom>
            <a:avLst/>
            <a:gdLst>
              <a:gd name="T0" fmla="*/ 6742440 w 21600"/>
              <a:gd name="T1" fmla="*/ 0 h 21600"/>
              <a:gd name="T2" fmla="*/ 13484880 w 21600"/>
              <a:gd name="T3" fmla="*/ 493380 h 21600"/>
              <a:gd name="T4" fmla="*/ 6742440 w 21600"/>
              <a:gd name="T5" fmla="*/ 986760 h 21600"/>
              <a:gd name="T6" fmla="*/ 0 w 21600"/>
              <a:gd name="T7" fmla="*/ 4933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6600" tIns="66600" rIns="66600" bIns="66600">
            <a:spAutoFit/>
          </a:bodyPr>
          <a:lstStyle/>
          <a:p>
            <a:endParaRPr lang="en-US"/>
          </a:p>
        </p:txBody>
      </p:sp>
      <p:sp>
        <p:nvSpPr>
          <p:cNvPr id="14349" name="Rectangle 38"/>
          <p:cNvSpPr>
            <a:spLocks/>
          </p:cNvSpPr>
          <p:nvPr/>
        </p:nvSpPr>
        <p:spPr bwMode="auto">
          <a:xfrm>
            <a:off x="647700" y="20639088"/>
            <a:ext cx="11522075" cy="729091"/>
          </a:xfrm>
          <a:custGeom>
            <a:avLst/>
            <a:gdLst>
              <a:gd name="T0" fmla="*/ 5760540 w 21600"/>
              <a:gd name="T1" fmla="*/ 0 h 21600"/>
              <a:gd name="T2" fmla="*/ 11521080 w 21600"/>
              <a:gd name="T3" fmla="*/ 300240 h 21600"/>
              <a:gd name="T4" fmla="*/ 5760540 w 21600"/>
              <a:gd name="T5" fmla="*/ 600480 h 21600"/>
              <a:gd name="T6" fmla="*/ 0 w 21600"/>
              <a:gd name="T7" fmla="*/ 300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E-mail: </a:t>
            </a:r>
            <a:r>
              <a:rPr lang="sv-SE" altLang="en-US" sz="3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nome@domihnio.com</a:t>
            </a:r>
            <a:r>
              <a:rPr lang="sv-SE" altLang="en-US" sz="3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 </a:t>
            </a:r>
            <a:r>
              <a:rPr lang="sv-SE" alt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	</a:t>
            </a:r>
          </a:p>
        </p:txBody>
      </p:sp>
      <p:sp>
        <p:nvSpPr>
          <p:cNvPr id="14353" name="Text Box 8"/>
          <p:cNvSpPr>
            <a:spLocks/>
          </p:cNvSpPr>
          <p:nvPr/>
        </p:nvSpPr>
        <p:spPr bwMode="auto">
          <a:xfrm>
            <a:off x="20805775" y="5740400"/>
            <a:ext cx="17575213" cy="617538"/>
          </a:xfrm>
          <a:custGeom>
            <a:avLst/>
            <a:gdLst>
              <a:gd name="T0" fmla="*/ 8788140 w 21600"/>
              <a:gd name="T1" fmla="*/ 0 h 21600"/>
              <a:gd name="T2" fmla="*/ 17576280 w 21600"/>
              <a:gd name="T3" fmla="*/ 309060 h 21600"/>
              <a:gd name="T4" fmla="*/ 8788140 w 21600"/>
              <a:gd name="T5" fmla="*/ 618120 h 21600"/>
              <a:gd name="T6" fmla="*/ 0 w 21600"/>
              <a:gd name="T7" fmla="*/ 30906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3348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 do resumo ...</a:t>
            </a:r>
          </a:p>
        </p:txBody>
      </p:sp>
      <p:sp>
        <p:nvSpPr>
          <p:cNvPr id="14356" name="Text Box 18"/>
          <p:cNvSpPr>
            <a:spLocks/>
          </p:cNvSpPr>
          <p:nvPr/>
        </p:nvSpPr>
        <p:spPr bwMode="auto">
          <a:xfrm>
            <a:off x="20356513" y="10402888"/>
            <a:ext cx="18295937" cy="1139825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…</a:t>
            </a:r>
          </a:p>
          <a:p>
            <a:pPr eaLnBrk="1" hangingPunct="1"/>
            <a:endParaRPr lang="sv-SE" altLang="en-US" sz="32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357" name="Text Box 18"/>
          <p:cNvSpPr>
            <a:spLocks/>
          </p:cNvSpPr>
          <p:nvPr/>
        </p:nvSpPr>
        <p:spPr bwMode="auto">
          <a:xfrm>
            <a:off x="20380325" y="17619663"/>
            <a:ext cx="18295938" cy="1138237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continuação….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AE3E7-84BC-1C4E-BD3A-4EEE60F39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51" y="13120688"/>
            <a:ext cx="14478075" cy="6452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4B0BC4-0166-5347-A9B7-D12B1F0FA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614" y="11737489"/>
            <a:ext cx="11546399" cy="5687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688002-7531-4444-884E-5EA142A0C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977" y="20859255"/>
            <a:ext cx="2845080" cy="12075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970182-EF5F-9F40-A857-9C9779EEBD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232" y="20705095"/>
            <a:ext cx="3186906" cy="1304408"/>
          </a:xfrm>
          <a:prstGeom prst="rect">
            <a:avLst/>
          </a:prstGeom>
        </p:spPr>
      </p:pic>
      <p:pic>
        <p:nvPicPr>
          <p:cNvPr id="1028" name="Picture 4" descr="https://www.puc-rio.br/sobrepuc/admin/vrd/brasao/download/ass_horiz_com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195" y="20505707"/>
            <a:ext cx="7981330" cy="19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5"/>
          <p:cNvSpPr>
            <a:spLocks/>
          </p:cNvSpPr>
          <p:nvPr/>
        </p:nvSpPr>
        <p:spPr bwMode="auto">
          <a:xfrm>
            <a:off x="20010438" y="4967288"/>
            <a:ext cx="19229387" cy="15006637"/>
          </a:xfrm>
          <a:custGeom>
            <a:avLst/>
            <a:gdLst>
              <a:gd name="T0" fmla="*/ 9614880 w 21600"/>
              <a:gd name="T1" fmla="*/ 0 h 21600"/>
              <a:gd name="T2" fmla="*/ 19229760 w 21600"/>
              <a:gd name="T3" fmla="*/ 7502580 h 21600"/>
              <a:gd name="T4" fmla="*/ 9614880 w 21600"/>
              <a:gd name="T5" fmla="*/ 15005159 h 21600"/>
              <a:gd name="T6" fmla="*/ 0 w 21600"/>
              <a:gd name="T7" fmla="*/ 7502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87" name="Rectangle 35"/>
          <p:cNvSpPr>
            <a:spLocks/>
          </p:cNvSpPr>
          <p:nvPr/>
        </p:nvSpPr>
        <p:spPr bwMode="auto">
          <a:xfrm>
            <a:off x="576263" y="4967288"/>
            <a:ext cx="19296062" cy="15006637"/>
          </a:xfrm>
          <a:custGeom>
            <a:avLst/>
            <a:gdLst>
              <a:gd name="T0" fmla="*/ 9648000 w 21600"/>
              <a:gd name="T1" fmla="*/ 0 h 21600"/>
              <a:gd name="T2" fmla="*/ 19296000 w 21600"/>
              <a:gd name="T3" fmla="*/ 7502580 h 21600"/>
              <a:gd name="T4" fmla="*/ 9648000 w 21600"/>
              <a:gd name="T5" fmla="*/ 15005159 h 21600"/>
              <a:gd name="T6" fmla="*/ 0 w 21600"/>
              <a:gd name="T7" fmla="*/ 7502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88" name="Rectangle 1"/>
          <p:cNvSpPr>
            <a:spLocks/>
          </p:cNvSpPr>
          <p:nvPr/>
        </p:nvSpPr>
        <p:spPr bwMode="auto">
          <a:xfrm>
            <a:off x="567531" y="258763"/>
            <a:ext cx="38609587" cy="4362450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2181780 h 21600"/>
              <a:gd name="T4" fmla="*/ 19305000 w 21600"/>
              <a:gd name="T5" fmla="*/ 4363559 h 21600"/>
              <a:gd name="T6" fmla="*/ 0 w 21600"/>
              <a:gd name="T7" fmla="*/ 21817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89" name="Rectangle 38"/>
          <p:cNvSpPr>
            <a:spLocks/>
          </p:cNvSpPr>
          <p:nvPr/>
        </p:nvSpPr>
        <p:spPr bwMode="auto">
          <a:xfrm>
            <a:off x="642938" y="20278725"/>
            <a:ext cx="38609587" cy="225425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113040 h 21600"/>
              <a:gd name="T4" fmla="*/ 19305000 w 21600"/>
              <a:gd name="T5" fmla="*/ 226080 h 21600"/>
              <a:gd name="T6" fmla="*/ 0 w 21600"/>
              <a:gd name="T7" fmla="*/ 1130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90" name="Rectangle 5"/>
          <p:cNvSpPr>
            <a:spLocks/>
          </p:cNvSpPr>
          <p:nvPr/>
        </p:nvSpPr>
        <p:spPr bwMode="auto">
          <a:xfrm>
            <a:off x="1098550" y="538163"/>
            <a:ext cx="37152263" cy="2846387"/>
          </a:xfrm>
          <a:custGeom>
            <a:avLst/>
            <a:gdLst>
              <a:gd name="T0" fmla="*/ 18576360 w 21600"/>
              <a:gd name="T1" fmla="*/ 0 h 21600"/>
              <a:gd name="T2" fmla="*/ 37152720 w 21600"/>
              <a:gd name="T3" fmla="*/ 1423260 h 21600"/>
              <a:gd name="T4" fmla="*/ 18576360 w 21600"/>
              <a:gd name="T5" fmla="*/ 2846520 h 21600"/>
              <a:gd name="T6" fmla="*/ 0 w 21600"/>
              <a:gd name="T7" fmla="*/ 142326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60" tIns="42480" rIns="84960" bIns="42480"/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TÍTULO.</a:t>
            </a:r>
          </a:p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(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72)</a:t>
            </a:r>
          </a:p>
        </p:txBody>
      </p:sp>
      <p:sp>
        <p:nvSpPr>
          <p:cNvPr id="16391" name="Text Box 6"/>
          <p:cNvSpPr>
            <a:spLocks/>
          </p:cNvSpPr>
          <p:nvPr/>
        </p:nvSpPr>
        <p:spPr bwMode="auto">
          <a:xfrm>
            <a:off x="1620838" y="3455988"/>
            <a:ext cx="36539487" cy="690562"/>
          </a:xfrm>
          <a:custGeom>
            <a:avLst/>
            <a:gdLst>
              <a:gd name="T0" fmla="*/ 18269280 w 21600"/>
              <a:gd name="T1" fmla="*/ 0 h 21600"/>
              <a:gd name="T2" fmla="*/ 36538560 w 21600"/>
              <a:gd name="T3" fmla="*/ 345420 h 21600"/>
              <a:gd name="T4" fmla="*/ 18269280 w 21600"/>
              <a:gd name="T5" fmla="*/ 690839 h 21600"/>
              <a:gd name="T6" fmla="*/ 0 w 21600"/>
              <a:gd name="T7" fmla="*/ 34542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167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Nome e </a:t>
            </a:r>
            <a:r>
              <a:rPr lang="sv-SE" altLang="en-US" sz="30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sobrenome</a:t>
            </a:r>
            <a:r>
              <a:rPr lang="sv-SE" altLang="en-US" sz="3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30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autores</a:t>
            </a:r>
            <a:r>
              <a:rPr lang="sv-SE" altLang="en-US" sz="3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(</a:t>
            </a:r>
            <a:r>
              <a:rPr lang="sv-SE" altLang="en-US" sz="30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3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30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30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28)</a:t>
            </a:r>
          </a:p>
        </p:txBody>
      </p:sp>
      <p:sp>
        <p:nvSpPr>
          <p:cNvPr id="16392" name="Text Box 18"/>
          <p:cNvSpPr>
            <a:spLocks/>
          </p:cNvSpPr>
          <p:nvPr/>
        </p:nvSpPr>
        <p:spPr bwMode="auto">
          <a:xfrm>
            <a:off x="1323975" y="5491163"/>
            <a:ext cx="18295938" cy="2419350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Metodologia</a:t>
            </a:r>
            <a:endParaRPr lang="sv-SE" altLang="en-US" sz="44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endParaRPr lang="sv-SE" altLang="en-US" sz="40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36 para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escrever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a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metodologia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,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estilo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regular</a:t>
            </a:r>
            <a:endParaRPr lang="sv-SE" altLang="en-US" sz="3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endParaRPr lang="sv-SE" altLang="en-US" sz="32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393" name="Rectangle 22"/>
          <p:cNvSpPr>
            <a:spLocks/>
          </p:cNvSpPr>
          <p:nvPr/>
        </p:nvSpPr>
        <p:spPr bwMode="auto">
          <a:xfrm>
            <a:off x="21715413" y="10639425"/>
            <a:ext cx="15155862" cy="892175"/>
          </a:xfrm>
          <a:custGeom>
            <a:avLst/>
            <a:gdLst>
              <a:gd name="T0" fmla="*/ 7578180 w 21600"/>
              <a:gd name="T1" fmla="*/ 0 h 21600"/>
              <a:gd name="T2" fmla="*/ 15156360 w 21600"/>
              <a:gd name="T3" fmla="*/ 445500 h 21600"/>
              <a:gd name="T4" fmla="*/ 7578180 w 21600"/>
              <a:gd name="T5" fmla="*/ 890999 h 21600"/>
              <a:gd name="T6" fmla="*/ 0 w 21600"/>
              <a:gd name="T7" fmla="*/ 4455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66680" tIns="166680" rIns="166680" bIns="166680"/>
          <a:lstStyle/>
          <a:p>
            <a:endParaRPr lang="en-US"/>
          </a:p>
        </p:txBody>
      </p:sp>
      <p:sp>
        <p:nvSpPr>
          <p:cNvPr id="16394" name="Text Box 34"/>
          <p:cNvSpPr>
            <a:spLocks/>
          </p:cNvSpPr>
          <p:nvPr/>
        </p:nvSpPr>
        <p:spPr bwMode="auto">
          <a:xfrm>
            <a:off x="21159788" y="17903825"/>
            <a:ext cx="13484225" cy="987425"/>
          </a:xfrm>
          <a:custGeom>
            <a:avLst/>
            <a:gdLst>
              <a:gd name="T0" fmla="*/ 6742440 w 21600"/>
              <a:gd name="T1" fmla="*/ 0 h 21600"/>
              <a:gd name="T2" fmla="*/ 13484880 w 21600"/>
              <a:gd name="T3" fmla="*/ 493380 h 21600"/>
              <a:gd name="T4" fmla="*/ 6742440 w 21600"/>
              <a:gd name="T5" fmla="*/ 986760 h 21600"/>
              <a:gd name="T6" fmla="*/ 0 w 21600"/>
              <a:gd name="T7" fmla="*/ 4933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6600" tIns="66600" rIns="66600" bIns="66600">
            <a:spAutoFit/>
          </a:bodyPr>
          <a:lstStyle/>
          <a:p>
            <a:endParaRPr lang="en-US"/>
          </a:p>
        </p:txBody>
      </p:sp>
      <p:sp>
        <p:nvSpPr>
          <p:cNvPr id="16395" name="Rectangle 38"/>
          <p:cNvSpPr>
            <a:spLocks/>
          </p:cNvSpPr>
          <p:nvPr/>
        </p:nvSpPr>
        <p:spPr bwMode="auto">
          <a:xfrm>
            <a:off x="631825" y="20805775"/>
            <a:ext cx="11520488" cy="729091"/>
          </a:xfrm>
          <a:custGeom>
            <a:avLst/>
            <a:gdLst>
              <a:gd name="T0" fmla="*/ 5760540 w 21600"/>
              <a:gd name="T1" fmla="*/ 0 h 21600"/>
              <a:gd name="T2" fmla="*/ 11521080 w 21600"/>
              <a:gd name="T3" fmla="*/ 300240 h 21600"/>
              <a:gd name="T4" fmla="*/ 5760540 w 21600"/>
              <a:gd name="T5" fmla="*/ 600480 h 21600"/>
              <a:gd name="T6" fmla="*/ 0 w 21600"/>
              <a:gd name="T7" fmla="*/ 300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E-mail: </a:t>
            </a:r>
            <a:r>
              <a:rPr lang="sv-SE" altLang="en-US" sz="3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nome@domihnio.com</a:t>
            </a:r>
            <a:r>
              <a:rPr lang="sv-SE" altLang="en-US" sz="3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 </a:t>
            </a:r>
            <a:r>
              <a:rPr lang="sv-SE" alt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	</a:t>
            </a:r>
          </a:p>
        </p:txBody>
      </p:sp>
      <p:sp>
        <p:nvSpPr>
          <p:cNvPr id="16399" name="Rektangel 29"/>
          <p:cNvSpPr>
            <a:spLocks/>
          </p:cNvSpPr>
          <p:nvPr/>
        </p:nvSpPr>
        <p:spPr bwMode="auto">
          <a:xfrm>
            <a:off x="2339975" y="10367963"/>
            <a:ext cx="15155863" cy="2376487"/>
          </a:xfrm>
          <a:custGeom>
            <a:avLst/>
            <a:gdLst>
              <a:gd name="T0" fmla="*/ 7578000 w 21600"/>
              <a:gd name="T1" fmla="*/ 0 h 21600"/>
              <a:gd name="T2" fmla="*/ 15156000 w 21600"/>
              <a:gd name="T3" fmla="*/ 1188000 h 21600"/>
              <a:gd name="T4" fmla="*/ 7578000 w 21600"/>
              <a:gd name="T5" fmla="*/ 2376000 h 21600"/>
              <a:gd name="T6" fmla="*/ 0 w 21600"/>
              <a:gd name="T7" fmla="*/ 1188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6400" name="Rectangle 38"/>
          <p:cNvSpPr>
            <a:spLocks/>
          </p:cNvSpPr>
          <p:nvPr/>
        </p:nvSpPr>
        <p:spPr bwMode="auto">
          <a:xfrm>
            <a:off x="5607050" y="11229975"/>
            <a:ext cx="8577263" cy="722313"/>
          </a:xfrm>
          <a:custGeom>
            <a:avLst/>
            <a:gdLst>
              <a:gd name="T0" fmla="*/ 4288500 w 21600"/>
              <a:gd name="T1" fmla="*/ 0 h 21600"/>
              <a:gd name="T2" fmla="*/ 8577000 w 21600"/>
              <a:gd name="T3" fmla="*/ 361080 h 21600"/>
              <a:gd name="T4" fmla="*/ 4288500 w 21600"/>
              <a:gd name="T5" fmla="*/ 722159 h 21600"/>
              <a:gd name="T6" fmla="*/ 0 w 21600"/>
              <a:gd name="T7" fmla="*/ 3610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sv-SE" altLang="en-US" sz="32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Figura</a:t>
            </a:r>
          </a:p>
        </p:txBody>
      </p:sp>
      <p:sp>
        <p:nvSpPr>
          <p:cNvPr id="16401" name="Text Box 18"/>
          <p:cNvSpPr>
            <a:spLocks/>
          </p:cNvSpPr>
          <p:nvPr/>
        </p:nvSpPr>
        <p:spPr bwMode="auto">
          <a:xfrm>
            <a:off x="1311275" y="13317538"/>
            <a:ext cx="18295938" cy="1139825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continuação…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402" name="Text Box 18"/>
          <p:cNvSpPr>
            <a:spLocks/>
          </p:cNvSpPr>
          <p:nvPr/>
        </p:nvSpPr>
        <p:spPr bwMode="auto">
          <a:xfrm>
            <a:off x="20715288" y="5470525"/>
            <a:ext cx="18295937" cy="2417763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Resultados</a:t>
            </a:r>
            <a:endParaRPr lang="sv-SE" altLang="en-US" sz="44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endParaRPr lang="sv-SE" altLang="en-US" sz="40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36 para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escrever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os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resultados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,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estilo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regular</a:t>
            </a:r>
            <a:endParaRPr lang="sv-SE" altLang="en-US" sz="3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endParaRPr lang="sv-SE" altLang="en-US" sz="32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403" name="Rektangel 29"/>
          <p:cNvSpPr>
            <a:spLocks/>
          </p:cNvSpPr>
          <p:nvPr/>
        </p:nvSpPr>
        <p:spPr bwMode="auto">
          <a:xfrm>
            <a:off x="22212300" y="8423275"/>
            <a:ext cx="15155863" cy="2376488"/>
          </a:xfrm>
          <a:custGeom>
            <a:avLst/>
            <a:gdLst>
              <a:gd name="T0" fmla="*/ 7578000 w 21600"/>
              <a:gd name="T1" fmla="*/ 0 h 21600"/>
              <a:gd name="T2" fmla="*/ 15156000 w 21600"/>
              <a:gd name="T3" fmla="*/ 1188000 h 21600"/>
              <a:gd name="T4" fmla="*/ 7578000 w 21600"/>
              <a:gd name="T5" fmla="*/ 2376000 h 21600"/>
              <a:gd name="T6" fmla="*/ 0 w 21600"/>
              <a:gd name="T7" fmla="*/ 1188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 dirty="0"/>
          </a:p>
        </p:txBody>
      </p:sp>
      <p:sp>
        <p:nvSpPr>
          <p:cNvPr id="16404" name="Text Box 18"/>
          <p:cNvSpPr>
            <a:spLocks/>
          </p:cNvSpPr>
          <p:nvPr/>
        </p:nvSpPr>
        <p:spPr bwMode="auto">
          <a:xfrm>
            <a:off x="20737513" y="11461750"/>
            <a:ext cx="18295937" cy="1138238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continuação...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405" name="Rektangel 29"/>
          <p:cNvSpPr>
            <a:spLocks/>
          </p:cNvSpPr>
          <p:nvPr/>
        </p:nvSpPr>
        <p:spPr bwMode="auto">
          <a:xfrm>
            <a:off x="22212300" y="13968413"/>
            <a:ext cx="7164388" cy="2374900"/>
          </a:xfrm>
          <a:custGeom>
            <a:avLst/>
            <a:gdLst>
              <a:gd name="T0" fmla="*/ 3582000 w 21600"/>
              <a:gd name="T1" fmla="*/ 0 h 21600"/>
              <a:gd name="T2" fmla="*/ 7163999 w 21600"/>
              <a:gd name="T3" fmla="*/ 1188000 h 21600"/>
              <a:gd name="T4" fmla="*/ 3582000 w 21600"/>
              <a:gd name="T5" fmla="*/ 2376000 h 21600"/>
              <a:gd name="T6" fmla="*/ 0 w 21600"/>
              <a:gd name="T7" fmla="*/ 1188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6406" name="Text Box 18"/>
          <p:cNvSpPr>
            <a:spLocks/>
          </p:cNvSpPr>
          <p:nvPr/>
        </p:nvSpPr>
        <p:spPr bwMode="auto">
          <a:xfrm>
            <a:off x="20743863" y="17470438"/>
            <a:ext cx="18297525" cy="1139825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continuação...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407" name="Rektangel 29"/>
          <p:cNvSpPr>
            <a:spLocks/>
          </p:cNvSpPr>
          <p:nvPr/>
        </p:nvSpPr>
        <p:spPr bwMode="auto">
          <a:xfrm>
            <a:off x="30275213" y="13931900"/>
            <a:ext cx="7164387" cy="2376488"/>
          </a:xfrm>
          <a:custGeom>
            <a:avLst/>
            <a:gdLst>
              <a:gd name="T0" fmla="*/ 3582000 w 21600"/>
              <a:gd name="T1" fmla="*/ 0 h 21600"/>
              <a:gd name="T2" fmla="*/ 7163999 w 21600"/>
              <a:gd name="T3" fmla="*/ 1188000 h 21600"/>
              <a:gd name="T4" fmla="*/ 3582000 w 21600"/>
              <a:gd name="T5" fmla="*/ 2376000 h 21600"/>
              <a:gd name="T6" fmla="*/ 0 w 21600"/>
              <a:gd name="T7" fmla="*/ 1188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5F42A5-028A-D748-9D4B-EFA3565E3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977" y="20859255"/>
            <a:ext cx="2845080" cy="12075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EB17D18-669F-A04E-9ABC-161889D95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232" y="20705095"/>
            <a:ext cx="3186906" cy="1304408"/>
          </a:xfrm>
          <a:prstGeom prst="rect">
            <a:avLst/>
          </a:prstGeom>
        </p:spPr>
      </p:pic>
      <p:pic>
        <p:nvPicPr>
          <p:cNvPr id="27" name="Picture 4" descr="https://www.puc-rio.br/sobrepuc/admin/vrd/brasao/download/ass_horiz_com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195" y="20505707"/>
            <a:ext cx="7981330" cy="19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5"/>
          <p:cNvSpPr>
            <a:spLocks/>
          </p:cNvSpPr>
          <p:nvPr/>
        </p:nvSpPr>
        <p:spPr bwMode="auto">
          <a:xfrm>
            <a:off x="20010438" y="4967288"/>
            <a:ext cx="19229387" cy="15006637"/>
          </a:xfrm>
          <a:custGeom>
            <a:avLst/>
            <a:gdLst>
              <a:gd name="T0" fmla="*/ 9614880 w 21600"/>
              <a:gd name="T1" fmla="*/ 0 h 21600"/>
              <a:gd name="T2" fmla="*/ 19229760 w 21600"/>
              <a:gd name="T3" fmla="*/ 7502580 h 21600"/>
              <a:gd name="T4" fmla="*/ 9614880 w 21600"/>
              <a:gd name="T5" fmla="*/ 15005159 h 21600"/>
              <a:gd name="T6" fmla="*/ 0 w 21600"/>
              <a:gd name="T7" fmla="*/ 7502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87" name="Rectangle 35"/>
          <p:cNvSpPr>
            <a:spLocks/>
          </p:cNvSpPr>
          <p:nvPr/>
        </p:nvSpPr>
        <p:spPr bwMode="auto">
          <a:xfrm>
            <a:off x="576263" y="4967288"/>
            <a:ext cx="19296062" cy="15006637"/>
          </a:xfrm>
          <a:custGeom>
            <a:avLst/>
            <a:gdLst>
              <a:gd name="T0" fmla="*/ 9648000 w 21600"/>
              <a:gd name="T1" fmla="*/ 0 h 21600"/>
              <a:gd name="T2" fmla="*/ 19296000 w 21600"/>
              <a:gd name="T3" fmla="*/ 7502580 h 21600"/>
              <a:gd name="T4" fmla="*/ 9648000 w 21600"/>
              <a:gd name="T5" fmla="*/ 15005159 h 21600"/>
              <a:gd name="T6" fmla="*/ 0 w 21600"/>
              <a:gd name="T7" fmla="*/ 7502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88" name="Rectangle 1"/>
          <p:cNvSpPr>
            <a:spLocks/>
          </p:cNvSpPr>
          <p:nvPr/>
        </p:nvSpPr>
        <p:spPr bwMode="auto">
          <a:xfrm>
            <a:off x="567531" y="258763"/>
            <a:ext cx="38609587" cy="4362450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2181780 h 21600"/>
              <a:gd name="T4" fmla="*/ 19305000 w 21600"/>
              <a:gd name="T5" fmla="*/ 4363559 h 21600"/>
              <a:gd name="T6" fmla="*/ 0 w 21600"/>
              <a:gd name="T7" fmla="*/ 21817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89" name="Rectangle 38"/>
          <p:cNvSpPr>
            <a:spLocks/>
          </p:cNvSpPr>
          <p:nvPr/>
        </p:nvSpPr>
        <p:spPr bwMode="auto">
          <a:xfrm>
            <a:off x="642938" y="20278725"/>
            <a:ext cx="38609587" cy="225425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113040 h 21600"/>
              <a:gd name="T4" fmla="*/ 19305000 w 21600"/>
              <a:gd name="T5" fmla="*/ 226080 h 21600"/>
              <a:gd name="T6" fmla="*/ 0 w 21600"/>
              <a:gd name="T7" fmla="*/ 1130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6390" name="Rectangle 5"/>
          <p:cNvSpPr>
            <a:spLocks/>
          </p:cNvSpPr>
          <p:nvPr/>
        </p:nvSpPr>
        <p:spPr bwMode="auto">
          <a:xfrm>
            <a:off x="1098550" y="538163"/>
            <a:ext cx="37152263" cy="2846387"/>
          </a:xfrm>
          <a:custGeom>
            <a:avLst/>
            <a:gdLst>
              <a:gd name="T0" fmla="*/ 18576360 w 21600"/>
              <a:gd name="T1" fmla="*/ 0 h 21600"/>
              <a:gd name="T2" fmla="*/ 37152720 w 21600"/>
              <a:gd name="T3" fmla="*/ 1423260 h 21600"/>
              <a:gd name="T4" fmla="*/ 18576360 w 21600"/>
              <a:gd name="T5" fmla="*/ 2846520 h 21600"/>
              <a:gd name="T6" fmla="*/ 0 w 21600"/>
              <a:gd name="T7" fmla="*/ 142326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60" tIns="42480" rIns="84960" bIns="42480"/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TÍTULO</a:t>
            </a:r>
          </a:p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(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72)</a:t>
            </a:r>
          </a:p>
        </p:txBody>
      </p:sp>
      <p:sp>
        <p:nvSpPr>
          <p:cNvPr id="16391" name="Text Box 6"/>
          <p:cNvSpPr>
            <a:spLocks/>
          </p:cNvSpPr>
          <p:nvPr/>
        </p:nvSpPr>
        <p:spPr bwMode="auto">
          <a:xfrm>
            <a:off x="1620838" y="3455988"/>
            <a:ext cx="36539487" cy="690562"/>
          </a:xfrm>
          <a:custGeom>
            <a:avLst/>
            <a:gdLst>
              <a:gd name="T0" fmla="*/ 18269280 w 21600"/>
              <a:gd name="T1" fmla="*/ 0 h 21600"/>
              <a:gd name="T2" fmla="*/ 36538560 w 21600"/>
              <a:gd name="T3" fmla="*/ 345420 h 21600"/>
              <a:gd name="T4" fmla="*/ 18269280 w 21600"/>
              <a:gd name="T5" fmla="*/ 690839 h 21600"/>
              <a:gd name="T6" fmla="*/ 0 w 21600"/>
              <a:gd name="T7" fmla="*/ 34542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167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0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Nome e sobrenome de autores (sugestão de fonte: 28)</a:t>
            </a:r>
          </a:p>
        </p:txBody>
      </p:sp>
      <p:sp>
        <p:nvSpPr>
          <p:cNvPr id="16392" name="Text Box 18"/>
          <p:cNvSpPr>
            <a:spLocks/>
          </p:cNvSpPr>
          <p:nvPr/>
        </p:nvSpPr>
        <p:spPr bwMode="auto">
          <a:xfrm>
            <a:off x="1323975" y="5491163"/>
            <a:ext cx="18295938" cy="2419350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Metodologia</a:t>
            </a:r>
          </a:p>
          <a:p>
            <a:pPr eaLnBrk="1" hangingPunct="1"/>
            <a:endParaRPr lang="sv-SE" altLang="en-US" sz="40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 de fonte 36 para escrever a metodologia, estilo regular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393" name="Rectangle 22"/>
          <p:cNvSpPr>
            <a:spLocks/>
          </p:cNvSpPr>
          <p:nvPr/>
        </p:nvSpPr>
        <p:spPr bwMode="auto">
          <a:xfrm>
            <a:off x="21715413" y="10639425"/>
            <a:ext cx="15155862" cy="892175"/>
          </a:xfrm>
          <a:custGeom>
            <a:avLst/>
            <a:gdLst>
              <a:gd name="T0" fmla="*/ 7578180 w 21600"/>
              <a:gd name="T1" fmla="*/ 0 h 21600"/>
              <a:gd name="T2" fmla="*/ 15156360 w 21600"/>
              <a:gd name="T3" fmla="*/ 445500 h 21600"/>
              <a:gd name="T4" fmla="*/ 7578180 w 21600"/>
              <a:gd name="T5" fmla="*/ 890999 h 21600"/>
              <a:gd name="T6" fmla="*/ 0 w 21600"/>
              <a:gd name="T7" fmla="*/ 4455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66680" tIns="166680" rIns="166680" bIns="166680"/>
          <a:lstStyle/>
          <a:p>
            <a:endParaRPr lang="en-US"/>
          </a:p>
        </p:txBody>
      </p:sp>
      <p:sp>
        <p:nvSpPr>
          <p:cNvPr id="16394" name="Text Box 34"/>
          <p:cNvSpPr>
            <a:spLocks/>
          </p:cNvSpPr>
          <p:nvPr/>
        </p:nvSpPr>
        <p:spPr bwMode="auto">
          <a:xfrm>
            <a:off x="21159788" y="17903825"/>
            <a:ext cx="13484225" cy="987425"/>
          </a:xfrm>
          <a:custGeom>
            <a:avLst/>
            <a:gdLst>
              <a:gd name="T0" fmla="*/ 6742440 w 21600"/>
              <a:gd name="T1" fmla="*/ 0 h 21600"/>
              <a:gd name="T2" fmla="*/ 13484880 w 21600"/>
              <a:gd name="T3" fmla="*/ 493380 h 21600"/>
              <a:gd name="T4" fmla="*/ 6742440 w 21600"/>
              <a:gd name="T5" fmla="*/ 986760 h 21600"/>
              <a:gd name="T6" fmla="*/ 0 w 21600"/>
              <a:gd name="T7" fmla="*/ 4933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6600" tIns="66600" rIns="66600" bIns="66600">
            <a:spAutoFit/>
          </a:bodyPr>
          <a:lstStyle/>
          <a:p>
            <a:endParaRPr lang="en-US"/>
          </a:p>
        </p:txBody>
      </p:sp>
      <p:sp>
        <p:nvSpPr>
          <p:cNvPr id="16395" name="Rectangle 38"/>
          <p:cNvSpPr>
            <a:spLocks/>
          </p:cNvSpPr>
          <p:nvPr/>
        </p:nvSpPr>
        <p:spPr bwMode="auto">
          <a:xfrm>
            <a:off x="631825" y="20805775"/>
            <a:ext cx="11520488" cy="729091"/>
          </a:xfrm>
          <a:custGeom>
            <a:avLst/>
            <a:gdLst>
              <a:gd name="T0" fmla="*/ 5760540 w 21600"/>
              <a:gd name="T1" fmla="*/ 0 h 21600"/>
              <a:gd name="T2" fmla="*/ 11521080 w 21600"/>
              <a:gd name="T3" fmla="*/ 300240 h 21600"/>
              <a:gd name="T4" fmla="*/ 5760540 w 21600"/>
              <a:gd name="T5" fmla="*/ 600480 h 21600"/>
              <a:gd name="T6" fmla="*/ 0 w 21600"/>
              <a:gd name="T7" fmla="*/ 300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E-mail: </a:t>
            </a:r>
            <a:r>
              <a:rPr lang="sv-SE" altLang="en-US" sz="3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nome@domihnio.com</a:t>
            </a:r>
            <a:r>
              <a:rPr lang="sv-SE" altLang="en-US" sz="3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 </a:t>
            </a:r>
            <a:r>
              <a:rPr lang="sv-SE" altLang="en-US" sz="2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	</a:t>
            </a:r>
          </a:p>
        </p:txBody>
      </p:sp>
      <p:sp>
        <p:nvSpPr>
          <p:cNvPr id="16399" name="Rektangel 29"/>
          <p:cNvSpPr>
            <a:spLocks/>
          </p:cNvSpPr>
          <p:nvPr/>
        </p:nvSpPr>
        <p:spPr bwMode="auto">
          <a:xfrm>
            <a:off x="2339975" y="10367963"/>
            <a:ext cx="15155863" cy="2376487"/>
          </a:xfrm>
          <a:custGeom>
            <a:avLst/>
            <a:gdLst>
              <a:gd name="T0" fmla="*/ 7578000 w 21600"/>
              <a:gd name="T1" fmla="*/ 0 h 21600"/>
              <a:gd name="T2" fmla="*/ 15156000 w 21600"/>
              <a:gd name="T3" fmla="*/ 1188000 h 21600"/>
              <a:gd name="T4" fmla="*/ 7578000 w 21600"/>
              <a:gd name="T5" fmla="*/ 2376000 h 21600"/>
              <a:gd name="T6" fmla="*/ 0 w 21600"/>
              <a:gd name="T7" fmla="*/ 11880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6400" name="Rectangle 38"/>
          <p:cNvSpPr>
            <a:spLocks/>
          </p:cNvSpPr>
          <p:nvPr/>
        </p:nvSpPr>
        <p:spPr bwMode="auto">
          <a:xfrm>
            <a:off x="5607050" y="11229975"/>
            <a:ext cx="8577263" cy="722313"/>
          </a:xfrm>
          <a:custGeom>
            <a:avLst/>
            <a:gdLst>
              <a:gd name="T0" fmla="*/ 4288500 w 21600"/>
              <a:gd name="T1" fmla="*/ 0 h 21600"/>
              <a:gd name="T2" fmla="*/ 8577000 w 21600"/>
              <a:gd name="T3" fmla="*/ 361080 h 21600"/>
              <a:gd name="T4" fmla="*/ 4288500 w 21600"/>
              <a:gd name="T5" fmla="*/ 722159 h 21600"/>
              <a:gd name="T6" fmla="*/ 0 w 21600"/>
              <a:gd name="T7" fmla="*/ 36108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sv-SE" altLang="en-US" sz="32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Figura</a:t>
            </a:r>
          </a:p>
        </p:txBody>
      </p:sp>
      <p:sp>
        <p:nvSpPr>
          <p:cNvPr id="16401" name="Text Box 18"/>
          <p:cNvSpPr>
            <a:spLocks/>
          </p:cNvSpPr>
          <p:nvPr/>
        </p:nvSpPr>
        <p:spPr bwMode="auto">
          <a:xfrm>
            <a:off x="1311275" y="13317538"/>
            <a:ext cx="18295938" cy="1139825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continuação…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402" name="Text Box 18"/>
          <p:cNvSpPr>
            <a:spLocks/>
          </p:cNvSpPr>
          <p:nvPr/>
        </p:nvSpPr>
        <p:spPr bwMode="auto">
          <a:xfrm>
            <a:off x="20715288" y="5470525"/>
            <a:ext cx="18295937" cy="2417763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Resultados</a:t>
            </a:r>
            <a:endParaRPr lang="sv-SE" altLang="en-US" sz="44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endParaRPr lang="sv-SE" altLang="en-US" sz="40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36 para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escrever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os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resultados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,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estilo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sv-SE" altLang="en-US" sz="34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regular</a:t>
            </a:r>
            <a:endParaRPr lang="sv-SE" altLang="en-US" sz="340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endParaRPr lang="sv-SE" altLang="en-US" sz="32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406" name="Text Box 18"/>
          <p:cNvSpPr>
            <a:spLocks/>
          </p:cNvSpPr>
          <p:nvPr/>
        </p:nvSpPr>
        <p:spPr bwMode="auto">
          <a:xfrm>
            <a:off x="20744921" y="18449395"/>
            <a:ext cx="18297525" cy="1139825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569340 h 21600"/>
              <a:gd name="T4" fmla="*/ 9148140 w 21600"/>
              <a:gd name="T5" fmla="*/ 1138680 h 21600"/>
              <a:gd name="T6" fmla="*/ 0 w 21600"/>
              <a:gd name="T7" fmla="*/ 5693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continuação</a:t>
            </a:r>
            <a:r>
              <a:rPr lang="sv-SE" altLang="en-US" sz="34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...</a:t>
            </a:r>
          </a:p>
          <a:p>
            <a:pPr eaLnBrk="1" hangingPunct="1"/>
            <a:endParaRPr lang="sv-SE" altLang="en-US" sz="32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4" name="Movie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412586" y="8822540"/>
            <a:ext cx="12942080" cy="72799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D457F1-B592-4640-A488-80C30B48A5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977" y="20859255"/>
            <a:ext cx="2845080" cy="12075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7B566B-D695-6946-A62F-B914EE9F62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232" y="20705095"/>
            <a:ext cx="3186906" cy="1304408"/>
          </a:xfrm>
          <a:prstGeom prst="rect">
            <a:avLst/>
          </a:prstGeom>
        </p:spPr>
      </p:pic>
      <p:pic>
        <p:nvPicPr>
          <p:cNvPr id="23" name="Picture 4" descr="https://www.puc-rio.br/sobrepuc/admin/vrd/brasao/download/ass_horiz_com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195" y="20505707"/>
            <a:ext cx="7981330" cy="19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5"/>
          <p:cNvSpPr>
            <a:spLocks/>
          </p:cNvSpPr>
          <p:nvPr/>
        </p:nvSpPr>
        <p:spPr bwMode="auto">
          <a:xfrm>
            <a:off x="20010438" y="4967288"/>
            <a:ext cx="19229387" cy="15006637"/>
          </a:xfrm>
          <a:custGeom>
            <a:avLst/>
            <a:gdLst>
              <a:gd name="T0" fmla="*/ 9614880 w 21600"/>
              <a:gd name="T1" fmla="*/ 0 h 21600"/>
              <a:gd name="T2" fmla="*/ 19229760 w 21600"/>
              <a:gd name="T3" fmla="*/ 7502580 h 21600"/>
              <a:gd name="T4" fmla="*/ 9614880 w 21600"/>
              <a:gd name="T5" fmla="*/ 15005159 h 21600"/>
              <a:gd name="T6" fmla="*/ 0 w 21600"/>
              <a:gd name="T7" fmla="*/ 7502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8435" name="Rectangle 35"/>
          <p:cNvSpPr>
            <a:spLocks/>
          </p:cNvSpPr>
          <p:nvPr/>
        </p:nvSpPr>
        <p:spPr bwMode="auto">
          <a:xfrm>
            <a:off x="576263" y="4967288"/>
            <a:ext cx="19296062" cy="15006637"/>
          </a:xfrm>
          <a:custGeom>
            <a:avLst/>
            <a:gdLst>
              <a:gd name="T0" fmla="*/ 9648000 w 21600"/>
              <a:gd name="T1" fmla="*/ 0 h 21600"/>
              <a:gd name="T2" fmla="*/ 19296000 w 21600"/>
              <a:gd name="T3" fmla="*/ 7502580 h 21600"/>
              <a:gd name="T4" fmla="*/ 9648000 w 21600"/>
              <a:gd name="T5" fmla="*/ 15005159 h 21600"/>
              <a:gd name="T6" fmla="*/ 0 w 21600"/>
              <a:gd name="T7" fmla="*/ 75025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8436" name="Rectangle 1"/>
          <p:cNvSpPr>
            <a:spLocks/>
          </p:cNvSpPr>
          <p:nvPr/>
        </p:nvSpPr>
        <p:spPr bwMode="auto">
          <a:xfrm>
            <a:off x="567531" y="303213"/>
            <a:ext cx="38609587" cy="4362450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2181780 h 21600"/>
              <a:gd name="T4" fmla="*/ 19305000 w 21600"/>
              <a:gd name="T5" fmla="*/ 4363559 h 21600"/>
              <a:gd name="T6" fmla="*/ 0 w 21600"/>
              <a:gd name="T7" fmla="*/ 21817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360" cap="sq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8437" name="Rectangle 38"/>
          <p:cNvSpPr>
            <a:spLocks/>
          </p:cNvSpPr>
          <p:nvPr/>
        </p:nvSpPr>
        <p:spPr bwMode="auto">
          <a:xfrm>
            <a:off x="642938" y="20278725"/>
            <a:ext cx="38609587" cy="225425"/>
          </a:xfrm>
          <a:custGeom>
            <a:avLst/>
            <a:gdLst>
              <a:gd name="T0" fmla="*/ 19305000 w 21600"/>
              <a:gd name="T1" fmla="*/ 0 h 21600"/>
              <a:gd name="T2" fmla="*/ 38610000 w 21600"/>
              <a:gd name="T3" fmla="*/ 113040 h 21600"/>
              <a:gd name="T4" fmla="*/ 19305000 w 21600"/>
              <a:gd name="T5" fmla="*/ 226080 h 21600"/>
              <a:gd name="T6" fmla="*/ 0 w 21600"/>
              <a:gd name="T7" fmla="*/ 11304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71280" tIns="35640" rIns="71280" bIns="35640"/>
          <a:lstStyle/>
          <a:p>
            <a:endParaRPr lang="en-US"/>
          </a:p>
        </p:txBody>
      </p:sp>
      <p:sp>
        <p:nvSpPr>
          <p:cNvPr id="18438" name="Rectangle 5"/>
          <p:cNvSpPr>
            <a:spLocks/>
          </p:cNvSpPr>
          <p:nvPr/>
        </p:nvSpPr>
        <p:spPr bwMode="auto">
          <a:xfrm>
            <a:off x="1098550" y="538163"/>
            <a:ext cx="37152263" cy="2846387"/>
          </a:xfrm>
          <a:custGeom>
            <a:avLst/>
            <a:gdLst>
              <a:gd name="T0" fmla="*/ 18576360 w 21600"/>
              <a:gd name="T1" fmla="*/ 0 h 21600"/>
              <a:gd name="T2" fmla="*/ 37152720 w 21600"/>
              <a:gd name="T3" fmla="*/ 1423260 h 21600"/>
              <a:gd name="T4" fmla="*/ 18576360 w 21600"/>
              <a:gd name="T5" fmla="*/ 2846520 h 21600"/>
              <a:gd name="T6" fmla="*/ 0 w 21600"/>
              <a:gd name="T7" fmla="*/ 142326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960" tIns="42480" rIns="84960" bIns="42480"/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TÍTULO.</a:t>
            </a:r>
          </a:p>
          <a:p>
            <a:pPr eaLnBrk="1" hangingPunct="1"/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(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de </a:t>
            </a:r>
            <a:r>
              <a:rPr lang="sv-SE" altLang="en-US" sz="7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fonte</a:t>
            </a:r>
            <a:r>
              <a:rPr lang="sv-SE" altLang="en-US" sz="7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: 72)</a:t>
            </a:r>
          </a:p>
        </p:txBody>
      </p:sp>
      <p:sp>
        <p:nvSpPr>
          <p:cNvPr id="18439" name="Text Box 6"/>
          <p:cNvSpPr>
            <a:spLocks/>
          </p:cNvSpPr>
          <p:nvPr/>
        </p:nvSpPr>
        <p:spPr bwMode="auto">
          <a:xfrm>
            <a:off x="1620838" y="3455988"/>
            <a:ext cx="36539487" cy="690562"/>
          </a:xfrm>
          <a:custGeom>
            <a:avLst/>
            <a:gdLst>
              <a:gd name="T0" fmla="*/ 18269280 w 21600"/>
              <a:gd name="T1" fmla="*/ 0 h 21600"/>
              <a:gd name="T2" fmla="*/ 36538560 w 21600"/>
              <a:gd name="T3" fmla="*/ 345420 h 21600"/>
              <a:gd name="T4" fmla="*/ 18269280 w 21600"/>
              <a:gd name="T5" fmla="*/ 690839 h 21600"/>
              <a:gd name="T6" fmla="*/ 0 w 21600"/>
              <a:gd name="T7" fmla="*/ 34542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16704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0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Nome e sobrenome de autores (sugestão de fonte: 28)</a:t>
            </a:r>
          </a:p>
        </p:txBody>
      </p:sp>
      <p:sp>
        <p:nvSpPr>
          <p:cNvPr id="18440" name="Text Box 18"/>
          <p:cNvSpPr>
            <a:spLocks/>
          </p:cNvSpPr>
          <p:nvPr/>
        </p:nvSpPr>
        <p:spPr bwMode="auto">
          <a:xfrm>
            <a:off x="1323975" y="5491163"/>
            <a:ext cx="18295938" cy="2419350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Conclusão</a:t>
            </a:r>
          </a:p>
          <a:p>
            <a:pPr eaLnBrk="1" hangingPunct="1"/>
            <a:endParaRPr lang="sv-SE" altLang="en-US" sz="40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 de fonte 36 para escrever a conclusão, estilo regular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8441" name="Rectangle 22"/>
          <p:cNvSpPr>
            <a:spLocks/>
          </p:cNvSpPr>
          <p:nvPr/>
        </p:nvSpPr>
        <p:spPr bwMode="auto">
          <a:xfrm>
            <a:off x="21715413" y="10772775"/>
            <a:ext cx="15155862" cy="890588"/>
          </a:xfrm>
          <a:custGeom>
            <a:avLst/>
            <a:gdLst>
              <a:gd name="T0" fmla="*/ 7578180 w 21600"/>
              <a:gd name="T1" fmla="*/ 0 h 21600"/>
              <a:gd name="T2" fmla="*/ 15156360 w 21600"/>
              <a:gd name="T3" fmla="*/ 445500 h 21600"/>
              <a:gd name="T4" fmla="*/ 7578180 w 21600"/>
              <a:gd name="T5" fmla="*/ 890999 h 21600"/>
              <a:gd name="T6" fmla="*/ 0 w 21600"/>
              <a:gd name="T7" fmla="*/ 44550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66680" tIns="166680" rIns="166680" bIns="166680"/>
          <a:lstStyle/>
          <a:p>
            <a:endParaRPr lang="en-US"/>
          </a:p>
        </p:txBody>
      </p:sp>
      <p:sp>
        <p:nvSpPr>
          <p:cNvPr id="18442" name="Text Box 34"/>
          <p:cNvSpPr>
            <a:spLocks/>
          </p:cNvSpPr>
          <p:nvPr/>
        </p:nvSpPr>
        <p:spPr bwMode="auto">
          <a:xfrm>
            <a:off x="21159788" y="17903825"/>
            <a:ext cx="13484225" cy="987425"/>
          </a:xfrm>
          <a:custGeom>
            <a:avLst/>
            <a:gdLst>
              <a:gd name="T0" fmla="*/ 6742440 w 21600"/>
              <a:gd name="T1" fmla="*/ 0 h 21600"/>
              <a:gd name="T2" fmla="*/ 13484880 w 21600"/>
              <a:gd name="T3" fmla="*/ 493380 h 21600"/>
              <a:gd name="T4" fmla="*/ 6742440 w 21600"/>
              <a:gd name="T5" fmla="*/ 986760 h 21600"/>
              <a:gd name="T6" fmla="*/ 0 w 21600"/>
              <a:gd name="T7" fmla="*/ 493380 h 21600"/>
              <a:gd name="T8" fmla="*/ 17694720 60000 65536"/>
              <a:gd name="T9" fmla="*/ 0 60000 65536"/>
              <a:gd name="T10" fmla="*/ 5898240 60000 65536"/>
              <a:gd name="T11" fmla="*/ 1179648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6600" tIns="66600" rIns="66600" bIns="66600">
            <a:spAutoFit/>
          </a:bodyPr>
          <a:lstStyle/>
          <a:p>
            <a:endParaRPr lang="en-US"/>
          </a:p>
        </p:txBody>
      </p:sp>
      <p:sp>
        <p:nvSpPr>
          <p:cNvPr id="18443" name="Rectangle 38"/>
          <p:cNvSpPr>
            <a:spLocks/>
          </p:cNvSpPr>
          <p:nvPr/>
        </p:nvSpPr>
        <p:spPr bwMode="auto">
          <a:xfrm>
            <a:off x="631825" y="20805775"/>
            <a:ext cx="11520488" cy="729091"/>
          </a:xfrm>
          <a:custGeom>
            <a:avLst/>
            <a:gdLst>
              <a:gd name="T0" fmla="*/ 5760540 w 21600"/>
              <a:gd name="T1" fmla="*/ 0 h 21600"/>
              <a:gd name="T2" fmla="*/ 11521080 w 21600"/>
              <a:gd name="T3" fmla="*/ 300240 h 21600"/>
              <a:gd name="T4" fmla="*/ 5760540 w 21600"/>
              <a:gd name="T5" fmla="*/ 600480 h 21600"/>
              <a:gd name="T6" fmla="*/ 0 w 21600"/>
              <a:gd name="T7" fmla="*/ 300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4440" tIns="66960" rIns="334440" bIns="1674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3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E-mail: </a:t>
            </a:r>
            <a:r>
              <a:rPr lang="sv-SE" altLang="en-US" sz="3200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nome@domihnio.com</a:t>
            </a:r>
            <a:r>
              <a:rPr lang="sv-SE" altLang="en-US" sz="3200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 	</a:t>
            </a:r>
          </a:p>
        </p:txBody>
      </p:sp>
      <p:sp>
        <p:nvSpPr>
          <p:cNvPr id="18447" name="Text Box 18"/>
          <p:cNvSpPr>
            <a:spLocks/>
          </p:cNvSpPr>
          <p:nvPr/>
        </p:nvSpPr>
        <p:spPr bwMode="auto">
          <a:xfrm>
            <a:off x="20715288" y="5470525"/>
            <a:ext cx="18295937" cy="2417763"/>
          </a:xfrm>
          <a:custGeom>
            <a:avLst/>
            <a:gdLst>
              <a:gd name="T0" fmla="*/ 9148140 w 21600"/>
              <a:gd name="T1" fmla="*/ 0 h 21600"/>
              <a:gd name="T2" fmla="*/ 18296280 w 21600"/>
              <a:gd name="T3" fmla="*/ 1209240 h 21600"/>
              <a:gd name="T4" fmla="*/ 9148140 w 21600"/>
              <a:gd name="T5" fmla="*/ 2418480 h 21600"/>
              <a:gd name="T6" fmla="*/ 0 w 21600"/>
              <a:gd name="T7" fmla="*/ 120924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33720" tIns="66600" rIns="333720" bIns="666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/>
            <a:r>
              <a:rPr lang="sv-SE" altLang="en-US" sz="4400" b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Referências</a:t>
            </a:r>
          </a:p>
          <a:p>
            <a:pPr eaLnBrk="1" hangingPunct="1"/>
            <a:endParaRPr lang="sv-SE" altLang="en-US" sz="40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sv-SE" altLang="en-US" sz="3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Sugestão de fonte ”… ” para escrever as referências, estilo regular</a:t>
            </a:r>
          </a:p>
          <a:p>
            <a:pPr eaLnBrk="1" hangingPunct="1"/>
            <a:endParaRPr lang="sv-SE" altLang="en-US" sz="3200" b="1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E33182-2F3E-B441-A4D5-6DD8D13AB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977" y="20859255"/>
            <a:ext cx="2845080" cy="12075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60F6D1-4432-B74B-A015-0CED2BB282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232" y="20705095"/>
            <a:ext cx="3186906" cy="1304408"/>
          </a:xfrm>
          <a:prstGeom prst="rect">
            <a:avLst/>
          </a:prstGeom>
        </p:spPr>
      </p:pic>
      <p:pic>
        <p:nvPicPr>
          <p:cNvPr id="18" name="Picture 4" descr="https://www.puc-rio.br/sobrepuc/admin/vrd/brasao/download/ass_horiz_com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195" y="20505707"/>
            <a:ext cx="7981330" cy="19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theme/theme1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ítulo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ítulo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ítulo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ítulo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ítulo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ítulo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ítulo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ítulo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ítulo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ítulo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233</Words>
  <Application>Microsoft Office PowerPoint</Application>
  <PresentationFormat>Personalizar</PresentationFormat>
  <Paragraphs>50</Paragraphs>
  <Slides>4</Slides>
  <Notes>4</Notes>
  <HiddenSlides>0</HiddenSlides>
  <MMClips>1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11</vt:i4>
      </vt:variant>
      <vt:variant>
        <vt:lpstr>Títulos de slides</vt:lpstr>
      </vt:variant>
      <vt:variant>
        <vt:i4>4</vt:i4>
      </vt:variant>
      <vt:variant>
        <vt:lpstr>Apresentações personalizadas</vt:lpstr>
      </vt:variant>
      <vt:variant>
        <vt:i4>1</vt:i4>
      </vt:variant>
    </vt:vector>
  </HeadingPairs>
  <TitlesOfParts>
    <vt:vector size="21" baseType="lpstr">
      <vt:lpstr>ＭＳ Ｐゴシック</vt:lpstr>
      <vt:lpstr>Arial</vt:lpstr>
      <vt:lpstr>Calibri</vt:lpstr>
      <vt:lpstr>DejaVu Sans</vt:lpstr>
      <vt:lpstr>Liberation Serif</vt:lpstr>
      <vt:lpstr>Padrão</vt:lpstr>
      <vt:lpstr>Título1</vt:lpstr>
      <vt:lpstr>Título2</vt:lpstr>
      <vt:lpstr>Título3</vt:lpstr>
      <vt:lpstr>Título4</vt:lpstr>
      <vt:lpstr>Título5</vt:lpstr>
      <vt:lpstr>Título6</vt:lpstr>
      <vt:lpstr>Título7</vt:lpstr>
      <vt:lpstr>Título8</vt:lpstr>
      <vt:lpstr>Título9</vt:lpstr>
      <vt:lpstr>Título10</vt:lpstr>
      <vt:lpstr>Apresentação do PowerPoint</vt:lpstr>
      <vt:lpstr>Apresentação do PowerPoint</vt:lpstr>
      <vt:lpstr>Apresentação do PowerPoint</vt:lpstr>
      <vt:lpstr>Apresentação do PowerPoint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sinesio@puc-rio.br</dc:creator>
  <cp:lastModifiedBy>Ana Martins</cp:lastModifiedBy>
  <cp:revision>20</cp:revision>
  <dcterms:created xsi:type="dcterms:W3CDTF">2019-09-12T13:28:06Z</dcterms:created>
  <dcterms:modified xsi:type="dcterms:W3CDTF">2022-09-01T13:05:19Z</dcterms:modified>
</cp:coreProperties>
</file>